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91" r:id="rId2"/>
  </p:sldMasterIdLst>
  <p:notesMasterIdLst>
    <p:notesMasterId r:id="rId20"/>
  </p:notesMasterIdLst>
  <p:sldIdLst>
    <p:sldId id="411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28" r:id="rId11"/>
    <p:sldId id="420" r:id="rId12"/>
    <p:sldId id="421" r:id="rId13"/>
    <p:sldId id="422" r:id="rId14"/>
    <p:sldId id="429" r:id="rId15"/>
    <p:sldId id="424" r:id="rId16"/>
    <p:sldId id="425" r:id="rId17"/>
    <p:sldId id="426" r:id="rId18"/>
    <p:sldId id="430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AB6"/>
    <a:srgbClr val="A50021"/>
    <a:srgbClr val="A617A9"/>
    <a:srgbClr val="BC149C"/>
    <a:srgbClr val="CC00CC"/>
    <a:srgbClr val="0099FF"/>
    <a:srgbClr val="FFCC00"/>
    <a:srgbClr val="3333CC"/>
    <a:srgbClr val="97394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6433" autoAdjust="0"/>
  </p:normalViewPr>
  <p:slideViewPr>
    <p:cSldViewPr snapToGrid="0">
      <p:cViewPr>
        <p:scale>
          <a:sx n="50" d="100"/>
          <a:sy n="50" d="100"/>
        </p:scale>
        <p:origin x="-1296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122767" y="101601"/>
            <a:ext cx="11946467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2767" y="3136901"/>
            <a:ext cx="1214967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784" y="3055939"/>
            <a:ext cx="9262533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1784" y="4559301"/>
            <a:ext cx="9008533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9667" y="3140075"/>
            <a:ext cx="9012767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251" y="4625975"/>
            <a:ext cx="10160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1C37705-BF3B-456A-8253-5D4B2434E6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73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75B7631-744C-4C74-B6F6-1C36487F5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519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122767" y="101601"/>
            <a:ext cx="11946467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767" y="3048001"/>
            <a:ext cx="10710333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1700" y="4541839"/>
            <a:ext cx="10422467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1700" y="3124200"/>
            <a:ext cx="10422467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7555D8-0FAC-47D3-B6AA-0847704DEF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822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7AA5BA0-8408-4385-B506-8EF2450CA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21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97D1927-0C62-44FB-871A-2A894A12B9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897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58315D2-DE85-4E0C-A76E-9C29804B3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923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2"/>
          <p:cNvSpPr/>
          <p:nvPr/>
        </p:nvSpPr>
        <p:spPr>
          <a:xfrm>
            <a:off x="122767" y="101601"/>
            <a:ext cx="11946467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4178E70-11C7-4092-947C-C012F9C74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79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122767" y="101601"/>
            <a:ext cx="11946467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1700" y="1643064"/>
            <a:ext cx="3312584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B0C168C-A657-45F7-8713-9C783FF38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85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122767" y="101601"/>
            <a:ext cx="11946467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5029201"/>
            <a:ext cx="1013460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5638800"/>
            <a:ext cx="9770533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6452" y="5075238"/>
            <a:ext cx="10596033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26DC6FA-36DE-44D8-BD82-8D731CB2A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113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498D9F7F-AEB8-4B20-A46A-F57C98596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39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8234" y="228600"/>
            <a:ext cx="2480733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73118" y="350839"/>
            <a:ext cx="2230967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0C0C710-7749-45C8-A81B-49A51C031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36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2767" y="101601"/>
            <a:ext cx="11946467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564B3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9010331-06CC-405A-9413-CE8D8273AB30}" type="datetimeFigureOut">
              <a:rPr lang="en-US"/>
              <a:pPr>
                <a:defRPr/>
              </a:pPr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64B3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564B3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3C09881-E9B1-4820-B991-D4A2C06E5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417" y="373063"/>
            <a:ext cx="11173883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7267" y="407988"/>
            <a:ext cx="11015133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616" y="0"/>
            <a:ext cx="12496800" cy="696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812800" y="680720"/>
            <a:ext cx="10863580" cy="5943600"/>
          </a:xfrm>
        </p:spPr>
        <p:txBody>
          <a:bodyPr/>
          <a:lstStyle/>
          <a:p>
            <a:pPr marL="114300" indent="0">
              <a:buNone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/>
                <a:cs typeface="華康儷中黑"/>
              </a:rPr>
              <a:t>         </a:t>
            </a:r>
            <a:endParaRPr lang="zh-TW" altLang="en-US" sz="4800" b="1" dirty="0">
              <a:solidFill>
                <a:srgbClr val="CC00CC"/>
              </a:solidFill>
              <a:ea typeface="華康儷中黑"/>
              <a:cs typeface="華康儷中黑"/>
            </a:endParaRPr>
          </a:p>
          <a:p>
            <a:pPr>
              <a:buFont typeface="Wingdings" pitchFamily="2" charset="2"/>
              <a:buNone/>
            </a:pPr>
            <a:r>
              <a:rPr lang="en-US" altLang="zh-TW" sz="4000" b="1" dirty="0">
                <a:solidFill>
                  <a:srgbClr val="CC00CC"/>
                </a:solidFill>
                <a:ea typeface="新細明體" pitchFamily="18" charset="-120"/>
              </a:rPr>
              <a:t>   </a:t>
            </a:r>
          </a:p>
          <a:p>
            <a:pPr marL="114300" indent="0" algn="ctr">
              <a:buNone/>
            </a:pP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 </a:t>
            </a:r>
            <a:r>
              <a:rPr lang="en-US" altLang="zh-TW" sz="7200" b="1" dirty="0">
                <a:solidFill>
                  <a:srgbClr val="C00000"/>
                </a:solidFill>
                <a:ea typeface="華康儷中黑"/>
                <a:cs typeface="華康儷中黑"/>
              </a:rPr>
              <a:t>S#87</a:t>
            </a:r>
            <a:r>
              <a:rPr lang="zh-TW" altLang="en-US" sz="7200" b="1" dirty="0">
                <a:solidFill>
                  <a:srgbClr val="C00000"/>
                </a:solidFill>
                <a:ea typeface="華康儷中黑"/>
                <a:cs typeface="華康儷中黑"/>
              </a:rPr>
              <a:t> 豈可空手回天府</a:t>
            </a:r>
          </a:p>
          <a:p>
            <a:pPr algn="ctr">
              <a:buFont typeface="Wingdings" pitchFamily="2" charset="2"/>
              <a:buNone/>
            </a:pPr>
            <a:r>
              <a:rPr lang="en-US" altLang="zh-TW" sz="4800" b="1" dirty="0">
                <a:solidFill>
                  <a:srgbClr val="CC00CC"/>
                </a:solidFill>
                <a:ea typeface="新細明體" pitchFamily="18" charset="-120"/>
              </a:rPr>
              <a:t>     </a:t>
            </a:r>
            <a:r>
              <a:rPr lang="zh-CN" altLang="en-US" sz="4800" b="1" dirty="0">
                <a:solidFill>
                  <a:srgbClr val="CC00CC"/>
                </a:solidFill>
                <a:ea typeface="新細明體" pitchFamily="18" charset="-120"/>
              </a:rPr>
              <a:t> </a:t>
            </a:r>
            <a:r>
              <a:rPr lang="en-US" altLang="zh-TW" sz="6000" b="1" dirty="0">
                <a:solidFill>
                  <a:srgbClr val="002060"/>
                </a:solidFill>
                <a:ea typeface="新細明體" pitchFamily="18" charset="-120"/>
              </a:rPr>
              <a:t>Must I empty-handed go?</a:t>
            </a:r>
          </a:p>
        </p:txBody>
      </p:sp>
    </p:spTree>
    <p:extLst>
      <p:ext uri="{BB962C8B-B14F-4D97-AF65-F5344CB8AC3E}">
        <p14:creationId xmlns:p14="http://schemas.microsoft.com/office/powerpoint/2010/main" val="12135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063487"/>
            <a:ext cx="10058400" cy="5039139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昔</a:t>
            </a: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日罪中虛度光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陰</a:t>
            </a:r>
            <a:endParaRPr lang="en-US" altLang="zh-TW" sz="6000" b="1" dirty="0" smtClean="0">
              <a:solidFill>
                <a:srgbClr val="C00000"/>
              </a:solidFill>
              <a:ea typeface="華康儷中黑"/>
              <a:cs typeface="華康儷中黑"/>
            </a:endParaRPr>
          </a:p>
          <a:p>
            <a:pPr marL="114300" lvl="0" indent="0" algn="ctr">
              <a:buClr>
                <a:srgbClr val="93A299"/>
              </a:buClr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現</a:t>
            </a: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在豈敢再虛度</a:t>
            </a:r>
          </a:p>
          <a:p>
            <a:pPr marL="114300" indent="0" algn="ctr">
              <a:buNone/>
            </a:pPr>
            <a:endParaRPr lang="zh-TW" altLang="en-US" sz="4400" b="1" dirty="0">
              <a:solidFill>
                <a:srgbClr val="CC00CC"/>
              </a:solidFill>
              <a:ea typeface="華康儷中黑"/>
              <a:cs typeface="華康儷中黑"/>
            </a:endParaRPr>
          </a:p>
          <a:p>
            <a:pPr lvl="0" algn="ctr">
              <a:buClr>
                <a:srgbClr val="93A299"/>
              </a:buClr>
              <a:buNone/>
            </a:pPr>
            <a:r>
              <a:rPr lang="en-US" altLang="zh-TW" sz="3200" b="1" dirty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dirty="0">
                <a:solidFill>
                  <a:srgbClr val="CC00CC"/>
                </a:solidFill>
                <a:ea typeface="新細明體" pitchFamily="18" charset="-120"/>
              </a:rPr>
              <a:t>   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O the years in sinning wasted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;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 Could I but recall them now,</a:t>
            </a:r>
            <a:endParaRPr lang="en-US" altLang="zh-TW" sz="4800" b="1" dirty="0">
              <a:solidFill>
                <a:srgbClr val="002060"/>
              </a:solidFill>
              <a:ea typeface="新細明體" pitchFamily="18" charset="-120"/>
            </a:endParaRPr>
          </a:p>
          <a:p>
            <a:pPr marL="114300" indent="0" algn="ctr">
              <a:buNone/>
            </a:pPr>
            <a:r>
              <a:rPr lang="zh-TW" altLang="en-US" sz="4000" b="1" dirty="0" smtClean="0">
                <a:solidFill>
                  <a:srgbClr val="CC00CC"/>
                </a:solidFill>
                <a:ea typeface="華康儷中黑"/>
                <a:cs typeface="華康儷中黑"/>
              </a:rPr>
              <a:t>        </a:t>
            </a:r>
            <a:r>
              <a:rPr lang="zh-CN" altLang="en-US" sz="4000" b="1" dirty="0" smtClean="0">
                <a:solidFill>
                  <a:srgbClr val="CC00CC"/>
                </a:solidFill>
                <a:ea typeface="華康儷中黑"/>
                <a:cs typeface="華康儷中黑"/>
              </a:rPr>
              <a:t>  </a:t>
            </a:r>
            <a:r>
              <a:rPr lang="zh-TW" altLang="en-US" sz="4000" b="1" dirty="0" smtClean="0">
                <a:solidFill>
                  <a:srgbClr val="CC00CC"/>
                </a:solidFill>
                <a:ea typeface="華康儷中黑"/>
                <a:cs typeface="華康儷中黑"/>
              </a:rPr>
              <a:t> </a:t>
            </a:r>
            <a:r>
              <a:rPr lang="en-US" altLang="zh-TW" sz="3200" b="1" dirty="0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dirty="0" smtClean="0">
                <a:solidFill>
                  <a:srgbClr val="CC00CC"/>
                </a:solidFill>
                <a:ea typeface="新細明體" pitchFamily="18" charset="-120"/>
              </a:rPr>
              <a:t>     </a:t>
            </a:r>
            <a:endParaRPr lang="en-US" altLang="zh-TW" sz="3200" b="1" dirty="0">
              <a:solidFill>
                <a:srgbClr val="CC00CC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07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219198" y="1066800"/>
            <a:ext cx="9753600" cy="5353878"/>
          </a:xfrm>
        </p:spPr>
        <p:txBody>
          <a:bodyPr/>
          <a:lstStyle/>
          <a:p>
            <a:pPr marL="114300" indent="0" algn="ctr"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我</a:t>
            </a: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今奉獻全身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全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心</a:t>
            </a:r>
            <a:endParaRPr lang="en-US" altLang="zh-TW" sz="6000" b="1" dirty="0">
              <a:solidFill>
                <a:srgbClr val="C00000"/>
              </a:solidFill>
              <a:ea typeface="華康儷中黑"/>
              <a:cs typeface="華康儷中黑"/>
            </a:endParaRPr>
          </a:p>
          <a:p>
            <a:pPr marL="114300" indent="0" algn="ctr"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聽主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命令行其路</a:t>
            </a:r>
            <a:endParaRPr lang="zh-TW" altLang="en-US" sz="6000" b="1" dirty="0">
              <a:solidFill>
                <a:srgbClr val="C00000"/>
              </a:solidFill>
              <a:ea typeface="華康儷中黑"/>
              <a:cs typeface="華康儷中黑"/>
            </a:endParaRPr>
          </a:p>
          <a:p>
            <a:pPr algn="ctr">
              <a:buFont typeface="Wingdings" pitchFamily="2" charset="2"/>
              <a:buNone/>
            </a:pPr>
            <a:r>
              <a:rPr lang="zh-CN" altLang="en-US" sz="4800" b="1" dirty="0" smtClean="0">
                <a:solidFill>
                  <a:srgbClr val="CC00CC"/>
                </a:solidFill>
                <a:ea typeface="新細明體" pitchFamily="18" charset="-120"/>
              </a:rPr>
              <a:t> </a:t>
            </a:r>
            <a:endParaRPr lang="en-US" altLang="zh-CN" sz="4800" b="1" dirty="0" smtClean="0">
              <a:solidFill>
                <a:srgbClr val="CC00CC"/>
              </a:solidFill>
              <a:ea typeface="新細明體" pitchFamily="18" charset="-120"/>
            </a:endParaRPr>
          </a:p>
          <a:p>
            <a:pPr algn="ctr">
              <a:buFont typeface="Wingdings" pitchFamily="2" charset="2"/>
              <a:buNone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I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would give them to my </a:t>
            </a:r>
            <a:r>
              <a:rPr lang="en-GB" altLang="zh-TW" sz="4800" b="1" dirty="0" err="1">
                <a:solidFill>
                  <a:srgbClr val="002060"/>
                </a:solidFill>
                <a:ea typeface="新細明體" pitchFamily="18" charset="-120"/>
              </a:rPr>
              <a:t>Savior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,</a:t>
            </a:r>
            <a:endParaRPr lang="en-US" altLang="zh-TW" sz="4800" b="1" dirty="0">
              <a:solidFill>
                <a:srgbClr val="002060"/>
              </a:solidFill>
              <a:ea typeface="新細明體" pitchFamily="18" charset="-120"/>
            </a:endParaRPr>
          </a:p>
          <a:p>
            <a:pPr marL="114300" indent="0" algn="ctr">
              <a:buNone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To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His will I'd gladly bow.</a:t>
            </a:r>
            <a:endParaRPr lang="en-US" altLang="zh-TW" sz="4800" b="1" dirty="0">
              <a:solidFill>
                <a:srgbClr val="00206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86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1181098" y="884583"/>
            <a:ext cx="9829800" cy="5585791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工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尚未成我即去乎</a:t>
            </a:r>
          </a:p>
          <a:p>
            <a:pPr lvl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何能如此見恩主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endParaRPr lang="en-US" altLang="zh-TW" sz="4800" b="1" dirty="0" smtClean="0">
              <a:solidFill>
                <a:srgbClr val="CC00CC"/>
              </a:solidFill>
              <a:ea typeface="新細明體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altLang="zh-TW" sz="4800" b="1" dirty="0" smtClean="0">
                <a:solidFill>
                  <a:srgbClr val="002060"/>
                </a:solidFill>
                <a:ea typeface="新細明體" charset="-120"/>
              </a:rPr>
              <a:t>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"Must I go, and 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empty-handed?</a:t>
            </a:r>
            <a:r>
              <a:rPr lang="en-US" altLang="zh-TW" sz="4800" b="1" dirty="0" smtClean="0">
                <a:solidFill>
                  <a:srgbClr val="002060"/>
                </a:solidFill>
                <a:ea typeface="新細明體" charset="-120"/>
              </a:rPr>
              <a:t>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Must I meet my </a:t>
            </a:r>
            <a:r>
              <a:rPr lang="en-GB" altLang="zh-TW" sz="4800" b="1" dirty="0" err="1">
                <a:solidFill>
                  <a:srgbClr val="002060"/>
                </a:solidFill>
                <a:ea typeface="新細明體" charset="-120"/>
              </a:rPr>
              <a:t>Savior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 so?</a:t>
            </a:r>
            <a:endParaRPr lang="en-US" altLang="zh-TW" sz="4800" b="1" dirty="0">
              <a:solidFill>
                <a:srgbClr val="002060"/>
              </a:solidFill>
              <a:ea typeface="新細明體" charset="-12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zh-TW" altLang="en-US" sz="4800" b="1" dirty="0">
                <a:solidFill>
                  <a:srgbClr val="CC00CC"/>
                </a:solidFill>
                <a:ea typeface="華康儷中黑" pitchFamily="1" charset="-120"/>
              </a:rPr>
              <a:t>          </a:t>
            </a:r>
            <a:endParaRPr lang="en-US" altLang="zh-TW" sz="3200" b="1" dirty="0">
              <a:solidFill>
                <a:srgbClr val="CC00CC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86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0"/>
            <a:ext cx="12268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11506200" cy="5277678"/>
          </a:xfrm>
        </p:spPr>
        <p:txBody>
          <a:bodyPr rtlCol="0">
            <a:normAutofit/>
          </a:bodyPr>
          <a:lstStyle/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未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領一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人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来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歸耶穌</a:t>
            </a:r>
            <a:endParaRPr lang="en-US" altLang="zh-CN" sz="6000" b="1" dirty="0" smtClean="0">
              <a:solidFill>
                <a:srgbClr val="C00000"/>
              </a:solidFill>
              <a:ea typeface="華康儷中黑" pitchFamily="1" charset="-120"/>
            </a:endParaRPr>
          </a:p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豈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可空手回天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府</a:t>
            </a:r>
            <a:endParaRPr lang="zh-TW" altLang="en-US" sz="6000" b="1" dirty="0">
              <a:solidFill>
                <a:srgbClr val="C00000"/>
              </a:solidFill>
              <a:ea typeface="華康儷中黑" pitchFamily="1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endParaRPr lang="zh-TW" altLang="en-US" sz="4800" b="1" dirty="0">
              <a:solidFill>
                <a:srgbClr val="CC00CC"/>
              </a:solidFill>
              <a:ea typeface="華康儷中黑" pitchFamily="1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altLang="zh-TW" sz="4000" b="1" dirty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Not one soul with which to greet Him:</a:t>
            </a:r>
            <a:endParaRPr lang="en-US" altLang="zh-TW" sz="4800" b="1" dirty="0">
              <a:solidFill>
                <a:srgbClr val="002060"/>
              </a:solidFill>
              <a:ea typeface="新細明體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altLang="zh-TW" sz="4800" b="1" dirty="0" smtClean="0">
                <a:solidFill>
                  <a:srgbClr val="002060"/>
                </a:solidFill>
                <a:ea typeface="新細明體" charset="-120"/>
              </a:rPr>
              <a:t>Must </a:t>
            </a:r>
            <a:r>
              <a:rPr lang="en-US" altLang="zh-TW" sz="4800" b="1" dirty="0">
                <a:solidFill>
                  <a:srgbClr val="002060"/>
                </a:solidFill>
                <a:ea typeface="新細明體" charset="-120"/>
              </a:rPr>
              <a:t>I empty-handed go?</a:t>
            </a:r>
          </a:p>
        </p:txBody>
      </p:sp>
    </p:spTree>
    <p:extLst>
      <p:ext uri="{BB962C8B-B14F-4D97-AF65-F5344CB8AC3E}">
        <p14:creationId xmlns:p14="http://schemas.microsoft.com/office/powerpoint/2010/main" val="34680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1510748" y="914400"/>
            <a:ext cx="9753600" cy="519816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zh-CN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我</a:t>
            </a:r>
            <a:r>
              <a:rPr lang="zh-CN" altLang="en-US" sz="6000" b="1" dirty="0">
                <a:solidFill>
                  <a:srgbClr val="C00000"/>
                </a:solidFill>
                <a:ea typeface="華康儷中黑" pitchFamily="1" charset="-120"/>
              </a:rPr>
              <a:t>实甘愿竭尽心才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，</a:t>
            </a:r>
            <a:endParaRPr lang="en-US" altLang="zh-CN" sz="6000" b="1" dirty="0">
              <a:solidFill>
                <a:srgbClr val="C00000"/>
              </a:solidFill>
              <a:ea typeface="華康儷中黑" pitchFamily="1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zh-CN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殷</a:t>
            </a:r>
            <a:r>
              <a:rPr lang="zh-CN" altLang="en-US" sz="6000" b="1" dirty="0">
                <a:solidFill>
                  <a:srgbClr val="C00000"/>
                </a:solidFill>
                <a:ea typeface="華康儷中黑" pitchFamily="1" charset="-120"/>
              </a:rPr>
              <a:t>勤作工趁现在，</a:t>
            </a:r>
            <a:endParaRPr lang="zh-TW" altLang="en-US" sz="6000" b="1" dirty="0">
              <a:solidFill>
                <a:srgbClr val="C00000"/>
              </a:solidFill>
              <a:ea typeface="華康儷中黑" pitchFamily="1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en-US" altLang="zh-TW" sz="4800" b="1" dirty="0" smtClean="0">
              <a:solidFill>
                <a:srgbClr val="CC00CC"/>
              </a:solidFill>
              <a:ea typeface="新細明體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altLang="zh-TW" sz="4800" b="1" dirty="0" smtClean="0">
                <a:solidFill>
                  <a:srgbClr val="002060"/>
                </a:solidFill>
                <a:ea typeface="新細明體" charset="-120"/>
              </a:rPr>
              <a:t>O </a:t>
            </a:r>
            <a:r>
              <a:rPr lang="en-US" altLang="zh-TW" sz="4800" b="1" dirty="0">
                <a:solidFill>
                  <a:srgbClr val="002060"/>
                </a:solidFill>
                <a:ea typeface="新細明體" charset="-120"/>
              </a:rPr>
              <a:t>The saints, arouse, be earnest, </a:t>
            </a: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Could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I but recall them now,</a:t>
            </a:r>
            <a:endParaRPr lang="en-US" altLang="zh-TW" sz="4800" b="1" dirty="0">
              <a:solidFill>
                <a:srgbClr val="002060"/>
              </a:solidFill>
              <a:ea typeface="新細明體" charset="-120"/>
            </a:endParaRP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zh-TW" altLang="en-US" sz="4000" b="1" dirty="0" smtClean="0">
                <a:solidFill>
                  <a:srgbClr val="CC00CC"/>
                </a:solidFill>
                <a:ea typeface="華康儷中黑" pitchFamily="1" charset="-120"/>
              </a:rPr>
              <a:t>          </a:t>
            </a:r>
            <a:endParaRPr lang="en-US" altLang="zh-TW" sz="3200" b="1" dirty="0">
              <a:solidFill>
                <a:srgbClr val="CC00CC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44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" y="0"/>
            <a:ext cx="12192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881270"/>
            <a:ext cx="11277600" cy="5599043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zh-CN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黑</a:t>
            </a:r>
            <a:r>
              <a:rPr lang="zh-CN" altLang="en-US" sz="6000" b="1" dirty="0">
                <a:solidFill>
                  <a:srgbClr val="C00000"/>
                </a:solidFill>
                <a:ea typeface="華康儷中黑" pitchFamily="1" charset="-120"/>
              </a:rPr>
              <a:t>夜已深，白昼将近，</a:t>
            </a:r>
            <a:endParaRPr lang="zh-TW" altLang="en-US" sz="6000" b="1" dirty="0">
              <a:solidFill>
                <a:srgbClr val="C00000"/>
              </a:solidFill>
              <a:ea typeface="華康儷中黑" pitchFamily="1" charset="-120"/>
            </a:endParaRPr>
          </a:p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CN" altLang="en-US" sz="6000" b="1" dirty="0">
                <a:solidFill>
                  <a:srgbClr val="C00000"/>
                </a:solidFill>
                <a:ea typeface="新細明體" charset="-120"/>
              </a:rPr>
              <a:t>儆</a:t>
            </a:r>
            <a:r>
              <a:rPr lang="zh-CN" altLang="en-US" sz="6000" b="1" dirty="0">
                <a:solidFill>
                  <a:srgbClr val="C00000"/>
                </a:solidFill>
                <a:ea typeface="華康儷中黑" pitchFamily="1" charset="-120"/>
              </a:rPr>
              <a:t>醒救人等主来。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zh-CN" altLang="en-US" sz="4800" b="1" dirty="0" smtClean="0">
                <a:solidFill>
                  <a:srgbClr val="CC00CC"/>
                </a:solidFill>
                <a:ea typeface="新細明體" charset="-120"/>
              </a:rPr>
              <a:t> </a:t>
            </a:r>
            <a:endParaRPr lang="en-US" altLang="zh-CN" sz="4800" b="1" dirty="0" smtClean="0">
              <a:solidFill>
                <a:srgbClr val="CC00CC"/>
              </a:solidFill>
              <a:ea typeface="新細明體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altLang="zh-TW" sz="4800" b="1" dirty="0" smtClean="0">
                <a:solidFill>
                  <a:srgbClr val="002060"/>
                </a:solidFill>
                <a:ea typeface="新細明體" charset="-120"/>
              </a:rPr>
              <a:t>Ere </a:t>
            </a:r>
            <a:r>
              <a:rPr lang="en-US" altLang="zh-TW" sz="4800" b="1" dirty="0">
                <a:solidFill>
                  <a:srgbClr val="002060"/>
                </a:solidFill>
                <a:ea typeface="新細明體" charset="-120"/>
              </a:rPr>
              <a:t>the night of death o’er take thee,</a:t>
            </a: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altLang="en-US" sz="4800" b="1" dirty="0" smtClean="0">
                <a:solidFill>
                  <a:srgbClr val="002060"/>
                </a:solidFill>
                <a:ea typeface="新細明體" charset="-120"/>
              </a:rPr>
              <a:t>Strive </a:t>
            </a:r>
            <a:r>
              <a:rPr lang="en-US" altLang="en-US" sz="4800" b="1" dirty="0">
                <a:solidFill>
                  <a:srgbClr val="002060"/>
                </a:solidFill>
                <a:ea typeface="新細明體" charset="-120"/>
              </a:rPr>
              <a:t>for souls while still you may</a:t>
            </a:r>
            <a:r>
              <a:rPr lang="zh-CN" altLang="en-US" sz="4800" b="1" dirty="0">
                <a:solidFill>
                  <a:srgbClr val="002060"/>
                </a:solidFill>
                <a:ea typeface="新細明體" charset="-120"/>
              </a:rPr>
              <a:t>。</a:t>
            </a:r>
            <a:endParaRPr lang="en-US" altLang="en-US" sz="4800" b="1" dirty="0">
              <a:solidFill>
                <a:srgbClr val="002060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en-US" altLang="zh-TW" sz="3200" b="1" dirty="0">
              <a:solidFill>
                <a:srgbClr val="CC00CC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63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76202" y="0"/>
            <a:ext cx="12268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768627"/>
            <a:ext cx="10210800" cy="59436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工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尚未成我即去乎</a:t>
            </a:r>
          </a:p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何能如此見恩主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zh-CN" altLang="en-US" sz="4800" b="1" dirty="0" smtClean="0">
                <a:solidFill>
                  <a:srgbClr val="CC00CC"/>
                </a:solidFill>
                <a:ea typeface="新細明體" charset="-120"/>
              </a:rPr>
              <a:t> </a:t>
            </a:r>
            <a:endParaRPr lang="en-US" altLang="zh-CN" sz="4800" b="1" dirty="0" smtClean="0">
              <a:solidFill>
                <a:srgbClr val="CC00CC"/>
              </a:solidFill>
              <a:ea typeface="新細明體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Must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I go, and empty-handed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?</a:t>
            </a:r>
            <a:endParaRPr lang="zh-TW" altLang="en-US" sz="4800" b="1" dirty="0">
              <a:solidFill>
                <a:srgbClr val="002060"/>
              </a:solidFill>
              <a:ea typeface="華康儷中黑" pitchFamily="1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Must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I meet my </a:t>
            </a:r>
            <a:r>
              <a:rPr lang="en-GB" altLang="zh-TW" sz="4800" b="1" dirty="0" err="1">
                <a:solidFill>
                  <a:srgbClr val="002060"/>
                </a:solidFill>
                <a:ea typeface="新細明體" charset="-120"/>
              </a:rPr>
              <a:t>Savior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 so?</a:t>
            </a:r>
            <a:endParaRPr lang="en-US" altLang="zh-TW" sz="4800" b="1" dirty="0">
              <a:solidFill>
                <a:srgbClr val="002060"/>
              </a:solidFill>
              <a:ea typeface="新細明體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zh-TW" altLang="en-US" sz="4800" b="1" dirty="0">
                <a:solidFill>
                  <a:srgbClr val="CC00CC"/>
                </a:solidFill>
                <a:ea typeface="華康儷中黑" pitchFamily="1" charset="-120"/>
              </a:rPr>
              <a:t>          </a:t>
            </a:r>
            <a:r>
              <a:rPr lang="zh-CN" altLang="en-US" sz="4800" b="1" dirty="0">
                <a:solidFill>
                  <a:srgbClr val="CC00CC"/>
                </a:solidFill>
                <a:ea typeface="華康儷中黑" pitchFamily="1" charset="-120"/>
              </a:rPr>
              <a:t> </a:t>
            </a:r>
            <a:endParaRPr lang="en-US" altLang="zh-TW" sz="3200" b="1" dirty="0">
              <a:solidFill>
                <a:srgbClr val="CC00CC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05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0"/>
            <a:ext cx="12268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11506200" cy="5277678"/>
          </a:xfrm>
        </p:spPr>
        <p:txBody>
          <a:bodyPr rtlCol="0">
            <a:normAutofit/>
          </a:bodyPr>
          <a:lstStyle/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未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領一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人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来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歸耶穌</a:t>
            </a:r>
            <a:endParaRPr lang="en-US" altLang="zh-CN" sz="6000" b="1" dirty="0" smtClean="0">
              <a:solidFill>
                <a:srgbClr val="C00000"/>
              </a:solidFill>
              <a:ea typeface="華康儷中黑" pitchFamily="1" charset="-120"/>
            </a:endParaRPr>
          </a:p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豈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可空手回天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府</a:t>
            </a:r>
            <a:endParaRPr lang="zh-TW" altLang="en-US" sz="6000" b="1" dirty="0">
              <a:solidFill>
                <a:srgbClr val="C00000"/>
              </a:solidFill>
              <a:ea typeface="華康儷中黑" pitchFamily="1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endParaRPr lang="zh-TW" altLang="en-US" sz="4800" b="1" dirty="0">
              <a:solidFill>
                <a:srgbClr val="CC00CC"/>
              </a:solidFill>
              <a:ea typeface="華康儷中黑" pitchFamily="1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altLang="zh-TW" sz="4000" b="1" dirty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Not one soul with which to greet Him:</a:t>
            </a:r>
            <a:endParaRPr lang="en-US" altLang="zh-TW" sz="4800" b="1" dirty="0">
              <a:solidFill>
                <a:srgbClr val="002060"/>
              </a:solidFill>
              <a:ea typeface="新細明體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altLang="zh-TW" sz="4800" b="1" dirty="0" smtClean="0">
                <a:solidFill>
                  <a:srgbClr val="002060"/>
                </a:solidFill>
                <a:ea typeface="新細明體" charset="-120"/>
              </a:rPr>
              <a:t>Must </a:t>
            </a:r>
            <a:r>
              <a:rPr lang="en-US" altLang="zh-TW" sz="4800" b="1" dirty="0">
                <a:solidFill>
                  <a:srgbClr val="002060"/>
                </a:solidFill>
                <a:ea typeface="新細明體" charset="-120"/>
              </a:rPr>
              <a:t>I empty-handed go?</a:t>
            </a:r>
          </a:p>
        </p:txBody>
      </p:sp>
    </p:spTree>
    <p:extLst>
      <p:ext uri="{BB962C8B-B14F-4D97-AF65-F5344CB8AC3E}">
        <p14:creationId xmlns:p14="http://schemas.microsoft.com/office/powerpoint/2010/main" val="16862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98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168400" y="909320"/>
            <a:ext cx="10363200" cy="536956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CN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主</a:t>
            </a:r>
            <a:r>
              <a:rPr lang="zh-CN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若今日接我灵魂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，</a:t>
            </a:r>
            <a:endParaRPr lang="en-US" altLang="zh-CN" sz="6000" b="1" dirty="0">
              <a:solidFill>
                <a:srgbClr val="C00000"/>
              </a:solidFill>
              <a:ea typeface="華康儷中黑"/>
              <a:cs typeface="華康儷中黑"/>
            </a:endParaRPr>
          </a:p>
          <a:p>
            <a:pPr algn="ctr">
              <a:buFont typeface="Wingdings" pitchFamily="2" charset="2"/>
              <a:buNone/>
            </a:pPr>
            <a:r>
              <a:rPr lang="zh-CN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我</a:t>
            </a: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能坦然見主</a:t>
            </a:r>
            <a:r>
              <a:rPr lang="zh-CN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否？</a:t>
            </a:r>
            <a:endParaRPr lang="zh-TW" altLang="en-US" sz="6000" b="1" dirty="0">
              <a:solidFill>
                <a:srgbClr val="C00000"/>
              </a:solidFill>
              <a:ea typeface="華康儷中黑"/>
              <a:cs typeface="華康儷中黑"/>
            </a:endParaRPr>
          </a:p>
          <a:p>
            <a:pPr marL="114300" indent="0" algn="ctr">
              <a:buNone/>
            </a:pPr>
            <a:endParaRPr lang="zh-TW" altLang="en-US" sz="4400" b="1" dirty="0">
              <a:solidFill>
                <a:srgbClr val="CC00CC"/>
              </a:solidFill>
              <a:ea typeface="華康儷中黑"/>
              <a:cs typeface="華康儷中黑"/>
            </a:endParaRPr>
          </a:p>
          <a:p>
            <a:pPr algn="ctr">
              <a:buFont typeface="Wingdings" pitchFamily="2" charset="2"/>
              <a:buNone/>
            </a:pPr>
            <a:r>
              <a:rPr lang="en-US" altLang="zh-TW" sz="3200" b="1" dirty="0">
                <a:solidFill>
                  <a:srgbClr val="CC00CC"/>
                </a:solidFill>
                <a:ea typeface="新細明體" pitchFamily="18" charset="-120"/>
              </a:rPr>
              <a:t>  </a:t>
            </a:r>
            <a:r>
              <a:rPr lang="en-US" altLang="zh-TW" sz="3200" b="1" dirty="0" smtClean="0">
                <a:solidFill>
                  <a:srgbClr val="CC00CC"/>
                </a:solidFill>
                <a:ea typeface="新細明體" pitchFamily="18" charset="-120"/>
              </a:rPr>
              <a:t> </a:t>
            </a:r>
            <a:r>
              <a:rPr lang="zh-CN" altLang="en-US" sz="3200" b="1" dirty="0" smtClean="0">
                <a:solidFill>
                  <a:srgbClr val="CC00CC"/>
                </a:solidFill>
                <a:ea typeface="新細明體" pitchFamily="18" charset="-120"/>
              </a:rPr>
              <a:t>  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Must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I go, and empty-handed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,</a:t>
            </a:r>
            <a:endParaRPr lang="en-US" altLang="zh-TW" sz="4800" b="1" dirty="0">
              <a:solidFill>
                <a:srgbClr val="002060"/>
              </a:solidFill>
              <a:ea typeface="新細明體" pitchFamily="18" charset="-120"/>
            </a:endParaRPr>
          </a:p>
          <a:p>
            <a:pPr marL="114300" indent="0" algn="ctr">
              <a:buNone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Thus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my dear Redeemer meet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?</a:t>
            </a:r>
            <a:endParaRPr lang="en-US" altLang="zh-TW" sz="4800" b="1" dirty="0">
              <a:solidFill>
                <a:srgbClr val="00206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52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8" y="0"/>
            <a:ext cx="121860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841169" y="985520"/>
            <a:ext cx="10515600" cy="5212080"/>
          </a:xfrm>
        </p:spPr>
        <p:txBody>
          <a:bodyPr/>
          <a:lstStyle/>
          <a:p>
            <a:pPr marL="114300" lvl="0" indent="0" algn="ctr">
              <a:buClr>
                <a:srgbClr val="93A299"/>
              </a:buClr>
              <a:buNone/>
            </a:pPr>
            <a:r>
              <a:rPr lang="zh-CN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缺少</a:t>
            </a: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珍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寶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向主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獻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陈</a:t>
            </a:r>
            <a:endParaRPr lang="en-US" altLang="zh-CN" sz="6000" b="1" dirty="0" smtClean="0">
              <a:solidFill>
                <a:srgbClr val="C00000"/>
              </a:solidFill>
              <a:ea typeface="華康儷中黑"/>
              <a:cs typeface="華康儷中黑"/>
            </a:endParaRPr>
          </a:p>
          <a:p>
            <a:pPr algn="ctr">
              <a:buFont typeface="Wingdings" pitchFamily="2" charset="2"/>
              <a:buNone/>
            </a:pPr>
            <a:r>
              <a:rPr lang="zh-CN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赎罪大恩白白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受</a:t>
            </a:r>
            <a:endParaRPr lang="en-US" altLang="zh-CN" sz="6000" b="1" dirty="0" smtClean="0">
              <a:solidFill>
                <a:srgbClr val="C00000"/>
              </a:solidFill>
              <a:ea typeface="華康儷中黑"/>
              <a:cs typeface="華康儷中黑"/>
            </a:endParaRPr>
          </a:p>
          <a:p>
            <a:pPr algn="ctr">
              <a:buFont typeface="Wingdings" pitchFamily="2" charset="2"/>
              <a:buNone/>
            </a:pPr>
            <a:endParaRPr lang="zh-TW" altLang="en-US" sz="5400" b="1" dirty="0">
              <a:solidFill>
                <a:srgbClr val="C00000"/>
              </a:solidFill>
              <a:ea typeface="華康儷中黑"/>
              <a:cs typeface="華康儷中黑"/>
            </a:endParaRPr>
          </a:p>
          <a:p>
            <a:pPr algn="ctr">
              <a:buFont typeface="Wingdings" pitchFamily="2" charset="2"/>
              <a:buNone/>
            </a:pPr>
            <a:r>
              <a:rPr lang="en-US" altLang="zh-TW" sz="3200" b="1" dirty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dirty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Not one day of service give Him,</a:t>
            </a:r>
            <a:endParaRPr lang="en-US" altLang="zh-TW" sz="4800" b="1" dirty="0">
              <a:solidFill>
                <a:srgbClr val="002060"/>
              </a:solidFill>
              <a:ea typeface="新細明體" pitchFamily="18" charset="-120"/>
            </a:endParaRPr>
          </a:p>
          <a:p>
            <a:pPr marL="114300" indent="0" algn="ctr">
              <a:buNone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Lay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no trophy at His feet?</a:t>
            </a:r>
            <a:endParaRPr lang="en-US" altLang="zh-TW" sz="4800" b="1" dirty="0">
              <a:solidFill>
                <a:srgbClr val="00206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40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720587" y="821634"/>
            <a:ext cx="11049000" cy="5420139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工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尚未成我即去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乎</a:t>
            </a:r>
            <a:endParaRPr lang="en-US" altLang="zh-CN" sz="6000" b="1" dirty="0" smtClean="0">
              <a:solidFill>
                <a:srgbClr val="C00000"/>
              </a:solidFill>
              <a:ea typeface="華康儷中黑" pitchFamily="1" charset="-120"/>
            </a:endParaRPr>
          </a:p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何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能如此見恩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主</a:t>
            </a:r>
            <a:endParaRPr lang="zh-TW" altLang="en-US" sz="6000" b="1" dirty="0">
              <a:solidFill>
                <a:srgbClr val="C00000"/>
              </a:solidFill>
              <a:ea typeface="華康儷中黑" pitchFamily="1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endParaRPr lang="zh-TW" altLang="en-US" sz="4800" b="1" dirty="0">
              <a:solidFill>
                <a:srgbClr val="CC00CC"/>
              </a:solidFill>
              <a:ea typeface="華康儷中黑" pitchFamily="1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altLang="zh-TW" sz="4800" b="1" dirty="0">
                <a:solidFill>
                  <a:srgbClr val="002060"/>
                </a:solidFill>
                <a:ea typeface="新細明體" charset="-120"/>
              </a:rPr>
              <a:t>     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Must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I go, and empty-handed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?</a:t>
            </a:r>
            <a:endParaRPr lang="zh-TW" altLang="en-US" sz="4800" b="1" dirty="0">
              <a:solidFill>
                <a:srgbClr val="002060"/>
              </a:solidFill>
              <a:ea typeface="華康儷中黑" pitchFamily="1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Must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I meet my </a:t>
            </a:r>
            <a:r>
              <a:rPr lang="en-GB" altLang="zh-TW" sz="4800" b="1" dirty="0" err="1">
                <a:solidFill>
                  <a:srgbClr val="002060"/>
                </a:solidFill>
                <a:ea typeface="新細明體" charset="-120"/>
              </a:rPr>
              <a:t>Savior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 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so</a:t>
            </a:r>
            <a:endParaRPr lang="en-US" altLang="zh-TW" sz="4800" b="1" dirty="0">
              <a:solidFill>
                <a:srgbClr val="00206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50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0"/>
            <a:ext cx="12268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11506200" cy="5277678"/>
          </a:xfrm>
        </p:spPr>
        <p:txBody>
          <a:bodyPr rtlCol="0">
            <a:normAutofit/>
          </a:bodyPr>
          <a:lstStyle/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未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領一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人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来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歸耶穌</a:t>
            </a:r>
            <a:endParaRPr lang="en-US" altLang="zh-CN" sz="6000" b="1" dirty="0" smtClean="0">
              <a:solidFill>
                <a:srgbClr val="C00000"/>
              </a:solidFill>
              <a:ea typeface="華康儷中黑" pitchFamily="1" charset="-120"/>
            </a:endParaRPr>
          </a:p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豈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可空手回天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府</a:t>
            </a:r>
            <a:endParaRPr lang="zh-TW" altLang="en-US" sz="6000" b="1" dirty="0">
              <a:solidFill>
                <a:srgbClr val="C00000"/>
              </a:solidFill>
              <a:ea typeface="華康儷中黑" pitchFamily="1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endParaRPr lang="zh-TW" altLang="en-US" sz="4800" b="1" dirty="0">
              <a:solidFill>
                <a:srgbClr val="CC00CC"/>
              </a:solidFill>
              <a:ea typeface="華康儷中黑" pitchFamily="1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altLang="zh-TW" sz="4000" b="1" dirty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Not one soul with which to greet Him:</a:t>
            </a:r>
            <a:endParaRPr lang="en-US" altLang="zh-TW" sz="4800" b="1" dirty="0">
              <a:solidFill>
                <a:srgbClr val="002060"/>
              </a:solidFill>
              <a:ea typeface="新細明體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altLang="zh-TW" sz="4800" b="1" dirty="0" smtClean="0">
                <a:solidFill>
                  <a:srgbClr val="002060"/>
                </a:solidFill>
                <a:ea typeface="新細明體" charset="-120"/>
              </a:rPr>
              <a:t>Must </a:t>
            </a:r>
            <a:r>
              <a:rPr lang="en-US" altLang="zh-TW" sz="4800" b="1" dirty="0">
                <a:solidFill>
                  <a:srgbClr val="002060"/>
                </a:solidFill>
                <a:ea typeface="新細明體" charset="-120"/>
              </a:rPr>
              <a:t>I empty-handed go?</a:t>
            </a:r>
          </a:p>
        </p:txBody>
      </p:sp>
    </p:spTree>
    <p:extLst>
      <p:ext uri="{BB962C8B-B14F-4D97-AF65-F5344CB8AC3E}">
        <p14:creationId xmlns:p14="http://schemas.microsoft.com/office/powerpoint/2010/main" val="9299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76202" y="0"/>
            <a:ext cx="123444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821635"/>
            <a:ext cx="9601200" cy="5181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今</a:t>
            </a: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日見主我不畏縮</a:t>
            </a:r>
          </a:p>
          <a:p>
            <a:pPr algn="ctr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因</a:t>
            </a: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主耶穌已救我</a:t>
            </a:r>
          </a:p>
          <a:p>
            <a:pPr lvl="0" algn="ctr">
              <a:buClr>
                <a:srgbClr val="93A299"/>
              </a:buClr>
              <a:buNone/>
            </a:pPr>
            <a:r>
              <a:rPr lang="en-US" altLang="zh-TW" sz="4800" b="1" dirty="0">
                <a:solidFill>
                  <a:srgbClr val="CC00CC"/>
                </a:solidFill>
                <a:ea typeface="新細明體" pitchFamily="18" charset="-120"/>
              </a:rPr>
              <a:t>   </a:t>
            </a:r>
            <a:endParaRPr lang="en-US" altLang="zh-TW" sz="4800" b="1" dirty="0" smtClean="0">
              <a:solidFill>
                <a:srgbClr val="CC00CC"/>
              </a:solidFill>
              <a:ea typeface="新細明體" pitchFamily="18" charset="-120"/>
            </a:endParaRPr>
          </a:p>
          <a:p>
            <a:pPr lvl="0" algn="ctr">
              <a:buClr>
                <a:srgbClr val="93A299"/>
              </a:buClr>
              <a:buNone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Not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at death I shrink nor falter,</a:t>
            </a:r>
            <a:endParaRPr lang="zh-TW" altLang="en-US" sz="4800" b="1" dirty="0">
              <a:solidFill>
                <a:srgbClr val="002060"/>
              </a:solidFill>
              <a:ea typeface="新細明體" pitchFamily="18" charset="-120"/>
            </a:endParaRPr>
          </a:p>
          <a:p>
            <a:pPr algn="ctr">
              <a:buFont typeface="Wingdings" pitchFamily="2" charset="2"/>
              <a:buNone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For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my </a:t>
            </a:r>
            <a:r>
              <a:rPr lang="en-GB" altLang="zh-TW" sz="4800" b="1" dirty="0" err="1">
                <a:solidFill>
                  <a:srgbClr val="002060"/>
                </a:solidFill>
                <a:ea typeface="新細明體" pitchFamily="18" charset="-120"/>
              </a:rPr>
              <a:t>Savior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 saves me now;</a:t>
            </a:r>
            <a:endParaRPr lang="en-US" altLang="zh-TW" sz="4800" b="1" dirty="0">
              <a:solidFill>
                <a:srgbClr val="002060"/>
              </a:solidFill>
              <a:ea typeface="新細明體" pitchFamily="18" charset="-120"/>
            </a:endParaRPr>
          </a:p>
          <a:p>
            <a:pPr marL="114300" indent="0" algn="ctr">
              <a:buNone/>
            </a:pPr>
            <a:r>
              <a:rPr lang="zh-TW" altLang="en-US" sz="4000" b="1" dirty="0">
                <a:solidFill>
                  <a:srgbClr val="CC00CC"/>
                </a:solidFill>
                <a:ea typeface="華康儷中黑"/>
                <a:cs typeface="華康儷中黑"/>
              </a:rPr>
              <a:t>      </a:t>
            </a:r>
            <a:endParaRPr lang="en-US" altLang="zh-TW" sz="3200" b="1" dirty="0">
              <a:solidFill>
                <a:srgbClr val="CC00CC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70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2496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47700" y="886460"/>
            <a:ext cx="11201400" cy="508508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惟</a:t>
            </a: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有一事使我難過</a:t>
            </a:r>
          </a:p>
          <a:p>
            <a:pPr algn="ctr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/>
                <a:cs typeface="華康儷中黑"/>
              </a:rPr>
              <a:t>空</a:t>
            </a:r>
            <a:r>
              <a:rPr lang="zh-TW" altLang="en-US" sz="6000" b="1" dirty="0">
                <a:solidFill>
                  <a:srgbClr val="C00000"/>
                </a:solidFill>
                <a:ea typeface="華康儷中黑"/>
                <a:cs typeface="華康儷中黑"/>
              </a:rPr>
              <a:t>著雙手未結果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3200" b="1" dirty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en-US" altLang="zh-TW" sz="3200" b="1" dirty="0">
                <a:solidFill>
                  <a:srgbClr val="CC00CC"/>
                </a:solidFill>
                <a:ea typeface="新細明體" pitchFamily="18" charset="-120"/>
              </a:rPr>
              <a:t> </a:t>
            </a:r>
            <a:endParaRPr lang="en-US" altLang="zh-TW" sz="3200" b="1" dirty="0" smtClean="0">
              <a:solidFill>
                <a:srgbClr val="CC00CC"/>
              </a:solidFill>
              <a:ea typeface="新細明體" pitchFamily="18" charset="-120"/>
            </a:endParaRPr>
          </a:p>
          <a:p>
            <a:pPr algn="ctr">
              <a:buFont typeface="Wingdings" pitchFamily="2" charset="2"/>
              <a:buNone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But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to meet Him empty-handed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,</a:t>
            </a:r>
          </a:p>
          <a:p>
            <a:pPr algn="ctr">
              <a:buFont typeface="Wingdings" pitchFamily="2" charset="2"/>
              <a:buNone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pitchFamily="18" charset="-120"/>
              </a:rPr>
              <a:t>Thought </a:t>
            </a:r>
            <a:r>
              <a:rPr lang="en-GB" altLang="zh-TW" sz="4800" b="1" dirty="0">
                <a:solidFill>
                  <a:srgbClr val="002060"/>
                </a:solidFill>
                <a:ea typeface="新細明體" pitchFamily="18" charset="-120"/>
              </a:rPr>
              <a:t>of that now clouds my brow.</a:t>
            </a:r>
            <a:endParaRPr lang="en-US" altLang="zh-TW" sz="4800" b="1" dirty="0">
              <a:solidFill>
                <a:srgbClr val="00206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37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886460"/>
            <a:ext cx="10210800" cy="508508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工尚未成我即去乎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何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能如此見恩主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altLang="zh-TW" sz="4000" b="1" dirty="0">
                <a:solidFill>
                  <a:srgbClr val="CC00CC"/>
                </a:solidFill>
                <a:ea typeface="新細明體" charset="-120"/>
              </a:rPr>
              <a:t>           </a:t>
            </a:r>
            <a:endParaRPr lang="en-US" altLang="zh-TW" sz="4000" b="1" dirty="0" smtClean="0">
              <a:solidFill>
                <a:srgbClr val="CC00CC"/>
              </a:solidFill>
              <a:ea typeface="新細明體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"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Must I go, and empty-handed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?“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Must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I meet my </a:t>
            </a:r>
            <a:r>
              <a:rPr lang="en-GB" altLang="zh-TW" sz="4800" b="1" dirty="0" err="1">
                <a:solidFill>
                  <a:srgbClr val="002060"/>
                </a:solidFill>
                <a:ea typeface="新細明體" charset="-120"/>
              </a:rPr>
              <a:t>Savior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 so</a:t>
            </a:r>
            <a:r>
              <a:rPr lang="en-GB" altLang="zh-TW" sz="4800" b="1" dirty="0" smtClean="0">
                <a:solidFill>
                  <a:srgbClr val="002060"/>
                </a:solidFill>
                <a:ea typeface="新細明體" charset="-120"/>
              </a:rPr>
              <a:t>?</a:t>
            </a: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</a:t>
            </a:r>
            <a:endParaRPr lang="en-US" altLang="zh-TW" sz="3200" b="1" dirty="0">
              <a:solidFill>
                <a:srgbClr val="CC00CC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43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stel Green Background for PPT 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0"/>
            <a:ext cx="12268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11506200" cy="5277678"/>
          </a:xfrm>
        </p:spPr>
        <p:txBody>
          <a:bodyPr rtlCol="0">
            <a:normAutofit/>
          </a:bodyPr>
          <a:lstStyle/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未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領一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人</a:t>
            </a:r>
            <a:r>
              <a:rPr lang="zh-CN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来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歸耶穌</a:t>
            </a:r>
            <a:endParaRPr lang="en-US" altLang="zh-CN" sz="6000" b="1" dirty="0" smtClean="0">
              <a:solidFill>
                <a:srgbClr val="C00000"/>
              </a:solidFill>
              <a:ea typeface="華康儷中黑" pitchFamily="1" charset="-120"/>
            </a:endParaRPr>
          </a:p>
          <a:p>
            <a:pPr marL="114300" lvl="0" indent="0" algn="ctr" fontAlgn="auto"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豈</a:t>
            </a:r>
            <a:r>
              <a:rPr lang="zh-TW" altLang="en-US" sz="6000" b="1" dirty="0">
                <a:solidFill>
                  <a:srgbClr val="C00000"/>
                </a:solidFill>
                <a:ea typeface="華康儷中黑" pitchFamily="1" charset="-120"/>
              </a:rPr>
              <a:t>可空手回天</a:t>
            </a:r>
            <a:r>
              <a:rPr lang="zh-TW" altLang="en-US" sz="6000" b="1" dirty="0" smtClean="0">
                <a:solidFill>
                  <a:srgbClr val="C00000"/>
                </a:solidFill>
                <a:ea typeface="華康儷中黑" pitchFamily="1" charset="-120"/>
              </a:rPr>
              <a:t>府</a:t>
            </a:r>
            <a:endParaRPr lang="zh-TW" altLang="en-US" sz="6000" b="1" dirty="0">
              <a:solidFill>
                <a:srgbClr val="C00000"/>
              </a:solidFill>
              <a:ea typeface="華康儷中黑" pitchFamily="1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endParaRPr lang="zh-TW" altLang="en-US" sz="4800" b="1" dirty="0">
              <a:solidFill>
                <a:srgbClr val="CC00CC"/>
              </a:solidFill>
              <a:ea typeface="華康儷中黑" pitchFamily="1" charset="-12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altLang="zh-TW" sz="4000" b="1" dirty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GB" altLang="zh-TW" sz="4800" b="1" dirty="0">
                <a:solidFill>
                  <a:srgbClr val="002060"/>
                </a:solidFill>
                <a:ea typeface="新細明體" charset="-120"/>
              </a:rPr>
              <a:t>Not one soul with which to greet Him:</a:t>
            </a:r>
            <a:endParaRPr lang="en-US" altLang="zh-TW" sz="4800" b="1" dirty="0">
              <a:solidFill>
                <a:srgbClr val="002060"/>
              </a:solidFill>
              <a:ea typeface="新細明體" charset="-120"/>
            </a:endParaRPr>
          </a:p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en-US" altLang="zh-TW" sz="4800" b="1" dirty="0" smtClean="0">
                <a:solidFill>
                  <a:srgbClr val="002060"/>
                </a:solidFill>
                <a:ea typeface="新細明體" charset="-120"/>
              </a:rPr>
              <a:t>Must </a:t>
            </a:r>
            <a:r>
              <a:rPr lang="en-US" altLang="zh-TW" sz="4800" b="1" dirty="0">
                <a:solidFill>
                  <a:srgbClr val="002060"/>
                </a:solidFill>
                <a:ea typeface="新細明體" charset="-120"/>
              </a:rPr>
              <a:t>I empty-handed go?</a:t>
            </a:r>
          </a:p>
        </p:txBody>
      </p:sp>
    </p:spTree>
    <p:extLst>
      <p:ext uri="{BB962C8B-B14F-4D97-AF65-F5344CB8AC3E}">
        <p14:creationId xmlns:p14="http://schemas.microsoft.com/office/powerpoint/2010/main" val="19402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11323</TotalTime>
  <Words>516</Words>
  <Application>Microsoft Office PowerPoint</Application>
  <PresentationFormat>Custom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自訂設計</vt:lpstr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590</cp:revision>
  <dcterms:created xsi:type="dcterms:W3CDTF">1999-09-19T02:56:02Z</dcterms:created>
  <dcterms:modified xsi:type="dcterms:W3CDTF">2024-10-25T00:52:21Z</dcterms:modified>
</cp:coreProperties>
</file>